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73" r:id="rId10"/>
    <p:sldId id="372" r:id="rId11"/>
    <p:sldId id="371" r:id="rId12"/>
    <p:sldId id="366" r:id="rId13"/>
    <p:sldId id="368" r:id="rId14"/>
    <p:sldId id="466" r:id="rId15"/>
    <p:sldId id="468" r:id="rId16"/>
    <p:sldId id="367" r:id="rId17"/>
    <p:sldId id="29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287" r:id="rId26"/>
    <p:sldId id="492" r:id="rId27"/>
    <p:sldId id="493" r:id="rId28"/>
    <p:sldId id="494" r:id="rId29"/>
    <p:sldId id="495" r:id="rId30"/>
    <p:sldId id="496" r:id="rId31"/>
    <p:sldId id="497" r:id="rId32"/>
    <p:sldId id="357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17" r:id="rId42"/>
    <p:sldId id="303" r:id="rId43"/>
    <p:sldId id="304" r:id="rId44"/>
    <p:sldId id="314" r:id="rId45"/>
    <p:sldId id="315" r:id="rId46"/>
    <p:sldId id="316" r:id="rId47"/>
    <p:sldId id="361" r:id="rId48"/>
    <p:sldId id="359" r:id="rId49"/>
    <p:sldId id="389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390" r:id="rId67"/>
    <p:sldId id="469" r:id="rId68"/>
    <p:sldId id="470" r:id="rId69"/>
    <p:sldId id="471" r:id="rId70"/>
    <p:sldId id="472" r:id="rId71"/>
    <p:sldId id="473" r:id="rId72"/>
    <p:sldId id="474" r:id="rId73"/>
    <p:sldId id="475" r:id="rId74"/>
    <p:sldId id="476" r:id="rId75"/>
    <p:sldId id="477" r:id="rId76"/>
    <p:sldId id="478" r:id="rId77"/>
    <p:sldId id="479" r:id="rId78"/>
    <p:sldId id="480" r:id="rId79"/>
    <p:sldId id="481" r:id="rId80"/>
    <p:sldId id="482" r:id="rId81"/>
    <p:sldId id="483" r:id="rId82"/>
    <p:sldId id="484" r:id="rId83"/>
    <p:sldId id="485" r:id="rId84"/>
    <p:sldId id="486" r:id="rId85"/>
    <p:sldId id="487" r:id="rId86"/>
    <p:sldId id="488" r:id="rId87"/>
    <p:sldId id="489" r:id="rId88"/>
    <p:sldId id="490" r:id="rId89"/>
    <p:sldId id="491" r:id="rId90"/>
    <p:sldId id="391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431" r:id="rId114"/>
    <p:sldId id="432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40" r:id="rId123"/>
    <p:sldId id="441" r:id="rId124"/>
    <p:sldId id="442" r:id="rId125"/>
    <p:sldId id="443" r:id="rId126"/>
    <p:sldId id="444" r:id="rId127"/>
    <p:sldId id="445" r:id="rId128"/>
    <p:sldId id="392" r:id="rId129"/>
    <p:sldId id="446" r:id="rId130"/>
    <p:sldId id="447" r:id="rId131"/>
    <p:sldId id="448" r:id="rId132"/>
    <p:sldId id="449" r:id="rId133"/>
    <p:sldId id="450" r:id="rId134"/>
    <p:sldId id="451" r:id="rId135"/>
    <p:sldId id="452" r:id="rId136"/>
    <p:sldId id="453" r:id="rId137"/>
    <p:sldId id="454" r:id="rId138"/>
    <p:sldId id="455" r:id="rId139"/>
    <p:sldId id="456" r:id="rId140"/>
    <p:sldId id="457" r:id="rId141"/>
    <p:sldId id="458" r:id="rId142"/>
    <p:sldId id="459" r:id="rId143"/>
    <p:sldId id="460" r:id="rId144"/>
    <p:sldId id="461" r:id="rId145"/>
    <p:sldId id="462" r:id="rId146"/>
    <p:sldId id="463" r:id="rId147"/>
    <p:sldId id="464" r:id="rId148"/>
    <p:sldId id="465" r:id="rId1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2349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890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64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022021"/>
          </a:xfrm>
        </p:spPr>
        <p:txBody>
          <a:bodyPr/>
          <a:lstStyle/>
          <a:p>
            <a:r>
              <a:rPr lang="ko-KR" altLang="en-US" dirty="0" smtClean="0"/>
              <a:t>세미나 상세페이지 </a:t>
            </a:r>
            <a:r>
              <a:rPr lang="en-US" altLang="ko-KR" dirty="0" smtClean="0"/>
              <a:t>: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이용안내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유의사항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있는 페이지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이용후기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주최자에게 문의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슬라이드에는 없음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세미나 정보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우측에 고정 할 예정</a:t>
            </a:r>
            <a:r>
              <a:rPr lang="en-US" altLang="ko-KR" dirty="0" smtClean="0"/>
              <a:t>(fixed)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세미나와 </a:t>
            </a:r>
            <a:r>
              <a:rPr lang="ko-KR" altLang="en-US" dirty="0" err="1" smtClean="0"/>
              <a:t>주최자등의</a:t>
            </a:r>
            <a:r>
              <a:rPr lang="ko-KR" altLang="en-US" dirty="0" smtClean="0"/>
              <a:t> 정보가 표시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바로 예약하기 버튼 클릭하면 결제 페이지로 넘어감</a:t>
            </a:r>
            <a:endParaRPr lang="en-US" altLang="ko-KR" dirty="0" smtClean="0"/>
          </a:p>
          <a:p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17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7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1118507"/>
          </a:xfrm>
        </p:spPr>
        <p:txBody>
          <a:bodyPr/>
          <a:lstStyle/>
          <a:p>
            <a:r>
              <a:rPr lang="ko-KR" altLang="en-US" dirty="0" smtClean="0"/>
              <a:t>세미나 결제 페이지 </a:t>
            </a:r>
            <a:r>
              <a:rPr lang="en-US" altLang="ko-KR" dirty="0" smtClean="0"/>
              <a:t>: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세미나 정보</a:t>
            </a:r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세미나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간략한 소개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결제 예정 금액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인당 비용과 신청 인원을 곱해서 비용 산출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6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726621"/>
          </a:xfrm>
        </p:spPr>
        <p:txBody>
          <a:bodyPr/>
          <a:lstStyle/>
          <a:p>
            <a:r>
              <a:rPr lang="ko-KR" altLang="en-US" dirty="0" smtClean="0"/>
              <a:t>결제 신청 완료 페이지 </a:t>
            </a:r>
            <a:r>
              <a:rPr lang="en-US" altLang="ko-KR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무통장 입금 계좌번호와 은행이 표시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실제 사업을 한다면 무통장 입금이 </a:t>
            </a:r>
            <a:r>
              <a:rPr lang="ko-KR" altLang="en-US" dirty="0" err="1" smtClean="0"/>
              <a:t>확인되었을때</a:t>
            </a:r>
            <a:r>
              <a:rPr lang="ko-KR" altLang="en-US" dirty="0" smtClean="0"/>
              <a:t> 결제 완료 표시됨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6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1118507"/>
          </a:xfrm>
        </p:spPr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세미나 예약관리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세미나명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일시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주최자가 표시됨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예약자수를 클릭하면 예약자 명단 </a:t>
            </a:r>
            <a:r>
              <a:rPr lang="ko-KR" altLang="en-US" dirty="0" err="1" smtClean="0"/>
              <a:t>리트가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뜸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주최자를 클릭하면 주최자 회원 정보가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05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715736"/>
          </a:xfrm>
        </p:spPr>
        <p:txBody>
          <a:bodyPr/>
          <a:lstStyle/>
          <a:p>
            <a:r>
              <a:rPr lang="ko-KR" altLang="en-US" dirty="0" smtClean="0"/>
              <a:t>관리자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세미나 예약관리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모달로</a:t>
            </a:r>
            <a:r>
              <a:rPr lang="ko-KR" altLang="en-US" dirty="0" smtClean="0"/>
              <a:t> 뜬 주최자 회원 정보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DCD2E-416C-42CA-95A4-05EC3697B7E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89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987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98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8019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7810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674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8390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70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171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0825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2446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9558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2890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942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9678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23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0602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8839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4213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4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7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37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37.png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1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3693888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171998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1308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066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8084787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5803410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95171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553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52774911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6646798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64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771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6348625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85631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50007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640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5860472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411364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84366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6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9764650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389583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03053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654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3743045"/>
              </p:ext>
            </p:extLst>
          </p:nvPr>
        </p:nvGraphicFramePr>
        <p:xfrm>
          <a:off x="8826448" y="1692071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439413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1533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4166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36100477"/>
              </p:ext>
            </p:extLst>
          </p:nvPr>
        </p:nvGraphicFramePr>
        <p:xfrm>
          <a:off x="8834915" y="198228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7798554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51096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3489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70897738"/>
              </p:ext>
            </p:extLst>
          </p:nvPr>
        </p:nvGraphicFramePr>
        <p:xfrm>
          <a:off x="8936515" y="1731967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97403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54010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774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27785277"/>
              </p:ext>
            </p:extLst>
          </p:nvPr>
        </p:nvGraphicFramePr>
        <p:xfrm>
          <a:off x="8843383" y="1818037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098140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 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26313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7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</a:t>
            </a:r>
            <a:r>
              <a:rPr lang="ko-KR" altLang="en-US" dirty="0" smtClean="0"/>
              <a:t>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5306762"/>
              </p:ext>
            </p:extLst>
          </p:nvPr>
        </p:nvGraphicFramePr>
        <p:xfrm>
          <a:off x="8843382" y="2174814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5092950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2977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327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0297705"/>
              </p:ext>
            </p:extLst>
          </p:nvPr>
        </p:nvGraphicFramePr>
        <p:xfrm>
          <a:off x="8894182" y="173149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3592310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21601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0497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4650080"/>
              </p:ext>
            </p:extLst>
          </p:nvPr>
        </p:nvGraphicFramePr>
        <p:xfrm>
          <a:off x="8809516" y="1454491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1490859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메인 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92731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5071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28215130"/>
              </p:ext>
            </p:extLst>
          </p:nvPr>
        </p:nvGraphicFramePr>
        <p:xfrm>
          <a:off x="8834916" y="16523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99231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12784"/>
              </p:ext>
            </p:extLst>
          </p:nvPr>
        </p:nvGraphicFramePr>
        <p:xfrm>
          <a:off x="9071091" y="3809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006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0959943"/>
              </p:ext>
            </p:extLst>
          </p:nvPr>
        </p:nvGraphicFramePr>
        <p:xfrm>
          <a:off x="8868782" y="16084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3331866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74409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301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8956988"/>
              </p:ext>
            </p:extLst>
          </p:nvPr>
        </p:nvGraphicFramePr>
        <p:xfrm>
          <a:off x="8851848" y="17900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697795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092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0261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4438425"/>
              </p:ext>
            </p:extLst>
          </p:nvPr>
        </p:nvGraphicFramePr>
        <p:xfrm>
          <a:off x="8809516" y="176453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1080390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5988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6363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68045"/>
              </p:ext>
            </p:extLst>
          </p:nvPr>
        </p:nvGraphicFramePr>
        <p:xfrm>
          <a:off x="8851848" y="190259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871859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84506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050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0597164"/>
              </p:ext>
            </p:extLst>
          </p:nvPr>
        </p:nvGraphicFramePr>
        <p:xfrm>
          <a:off x="8809515" y="1985723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53083761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34918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5273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7128325"/>
              </p:ext>
            </p:extLst>
          </p:nvPr>
        </p:nvGraphicFramePr>
        <p:xfrm>
          <a:off x="8894182" y="190442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421476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문의한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901156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99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0374451"/>
              </p:ext>
            </p:extLst>
          </p:nvPr>
        </p:nvGraphicFramePr>
        <p:xfrm>
          <a:off x="8894182" y="16178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01588026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9959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9835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0069082"/>
              </p:ext>
            </p:extLst>
          </p:nvPr>
        </p:nvGraphicFramePr>
        <p:xfrm>
          <a:off x="8817982" y="1714645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3064083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문의 받은 것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상세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041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2281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272595"/>
              </p:ext>
            </p:extLst>
          </p:nvPr>
        </p:nvGraphicFramePr>
        <p:xfrm>
          <a:off x="8809515" y="1746057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0317855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319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4475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4106560"/>
              </p:ext>
            </p:extLst>
          </p:nvPr>
        </p:nvGraphicFramePr>
        <p:xfrm>
          <a:off x="8801048" y="2155540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1725777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후기등록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13972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9813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0554319"/>
              </p:ext>
            </p:extLst>
          </p:nvPr>
        </p:nvGraphicFramePr>
        <p:xfrm>
          <a:off x="8478960" y="1694104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024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0056214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22060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98488665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6987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068251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61915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3201608"/>
              </p:ext>
            </p:extLst>
          </p:nvPr>
        </p:nvGraphicFramePr>
        <p:xfrm>
          <a:off x="8509686" y="128996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4123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642778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831703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22029608"/>
              </p:ext>
            </p:extLst>
          </p:nvPr>
        </p:nvGraphicFramePr>
        <p:xfrm>
          <a:off x="8509686" y="1289960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76542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4119433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관리자계정 관리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계정수정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72234"/>
              </p:ext>
            </p:extLst>
          </p:nvPr>
        </p:nvGraphicFramePr>
        <p:xfrm>
          <a:off x="8757824" y="42330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6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19231360"/>
              </p:ext>
            </p:extLst>
          </p:nvPr>
        </p:nvGraphicFramePr>
        <p:xfrm>
          <a:off x="8509686" y="1289960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1470643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4867" y="1845733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70238" y="2394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5273" y="3344330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8" y="44562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574641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7226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1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8092872"/>
              </p:ext>
            </p:extLst>
          </p:nvPr>
        </p:nvGraphicFramePr>
        <p:xfrm>
          <a:off x="8509686" y="1289960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" y="1974013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64310" y="54003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40" y="5232400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5668104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460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8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48118232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28817416"/>
              </p:ext>
            </p:extLst>
          </p:nvPr>
        </p:nvGraphicFramePr>
        <p:xfrm>
          <a:off x="1648905" y="16037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08076"/>
              </p:ext>
            </p:extLst>
          </p:nvPr>
        </p:nvGraphicFramePr>
        <p:xfrm>
          <a:off x="7985609" y="3763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7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815098"/>
              </p:ext>
            </p:extLst>
          </p:nvPr>
        </p:nvGraphicFramePr>
        <p:xfrm>
          <a:off x="8509686" y="1439333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14578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4475" y="2158997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18467" y="17441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6934" y="26994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4475" y="3683002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6934" y="43673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5321252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547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6644738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62150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299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131733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38304938"/>
              </p:ext>
            </p:extLst>
          </p:nvPr>
        </p:nvGraphicFramePr>
        <p:xfrm>
          <a:off x="1678361" y="23097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68819"/>
              </p:ext>
            </p:extLst>
          </p:nvPr>
        </p:nvGraphicFramePr>
        <p:xfrm>
          <a:off x="8015065" y="44699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2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747039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7051023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3462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3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425172"/>
              </p:ext>
            </p:extLst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4008252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155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8799111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7576393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650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2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23777863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42850138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61475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6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84936536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80487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4404600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5098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4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4544873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237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076290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02438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50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6611862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188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5384779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905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742903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868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837894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41010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8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25788"/>
              </p:ext>
            </p:extLst>
          </p:nvPr>
        </p:nvGraphicFramePr>
        <p:xfrm>
          <a:off x="8509686" y="128996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23964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35789455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0816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2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797625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1519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0560564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60229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2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4922636"/>
              </p:ext>
            </p:extLst>
          </p:nvPr>
        </p:nvGraphicFramePr>
        <p:xfrm>
          <a:off x="8509686" y="1289960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09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35001681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186094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3608318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307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7674993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49841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9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48802931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778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016380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74297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86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047031"/>
              </p:ext>
            </p:extLst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12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3962126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03506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8202612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935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2405877"/>
              </p:ext>
            </p:extLst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53753"/>
              </p:ext>
            </p:extLst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3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7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6812575"/>
              </p:ext>
            </p:extLst>
          </p:nvPr>
        </p:nvGraphicFramePr>
        <p:xfrm>
          <a:off x="1203274" y="19612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6868"/>
              </p:ext>
            </p:extLst>
          </p:nvPr>
        </p:nvGraphicFramePr>
        <p:xfrm>
          <a:off x="8057120" y="308125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0718025"/>
              </p:ext>
            </p:extLst>
          </p:nvPr>
        </p:nvGraphicFramePr>
        <p:xfrm>
          <a:off x="255923" y="14670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79775"/>
              </p:ext>
            </p:extLst>
          </p:nvPr>
        </p:nvGraphicFramePr>
        <p:xfrm>
          <a:off x="6796731" y="14670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25784"/>
            <a:ext cx="9086335" cy="1963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" y="3428174"/>
            <a:ext cx="7324725" cy="28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36467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3023" y="201858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84530" y="2502783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107872863"/>
              </p:ext>
            </p:extLst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b="1" dirty="0" smtClean="0"/>
                        <a:t>3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+,</a:t>
                      </a:r>
                      <a:r>
                        <a:rPr lang="en-US" altLang="ko-KR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733452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08911018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2305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05309205"/>
              </p:ext>
            </p:extLst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15570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15928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5870589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397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28848" y="209694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54841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984889784"/>
              </p:ext>
            </p:extLst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209025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1616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6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4151652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59385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09417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48187678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3633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675637" y="224234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5039703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7694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26706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775029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9713960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6748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911170" y="1937702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8979817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64866"/>
              </p:ext>
            </p:extLst>
          </p:nvPr>
        </p:nvGraphicFramePr>
        <p:xfrm>
          <a:off x="139839" y="1284912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88419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87127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56358440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57721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043555" y="163632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4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77169872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8650726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69863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45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80602621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7251758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8606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3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1735270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1957429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7758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85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27689618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141269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349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68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06944790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433032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555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1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0457521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7895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6665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521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2403961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6230352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76034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31440388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395575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3675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639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2135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0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6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0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7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10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472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8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52156"/>
              </p:ext>
            </p:extLst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7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645197"/>
              </p:ext>
            </p:extLst>
          </p:nvPr>
        </p:nvGraphicFramePr>
        <p:xfrm>
          <a:off x="8213589" y="356415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99378"/>
              </p:ext>
            </p:extLst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65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52695"/>
              </p:ext>
            </p:extLst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536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28204"/>
              </p:ext>
            </p:extLst>
          </p:nvPr>
        </p:nvGraphicFramePr>
        <p:xfrm>
          <a:off x="8376573" y="244417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691032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5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093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3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92853456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194598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710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889064" y="203872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6767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3026100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상세 페이지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참여인원 선택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이미지</a:t>
                      </a:r>
                      <a:endParaRPr lang="en-US" altLang="ko-KR" sz="120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36053826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6885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413686" y="160838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754667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smtClean="0"/>
                        <a:t>세미나에 대한 자세한 소개로 주최자가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50754379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2333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50713" y="4590485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942551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7322206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0022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56021" y="350309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8189499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4389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56584" y="2616413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3"/>
          <p:cNvGraphicFramePr/>
          <p:nvPr>
            <p:extLst>
              <p:ext uri="{D42A27DB-BD31-4B8C-83A1-F6EECF244321}">
                <p14:modId xmlns:p14="http://schemas.microsoft.com/office/powerpoint/2010/main" val="369225426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1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82579446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98279580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07773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536106" y="18590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1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164366708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241363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62372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15756" y="3231242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23333899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5470747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9792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36106" y="189222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1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714020344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3461010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165664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640470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0381010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 후기 목록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3</a:t>
                      </a:r>
                      <a:r>
                        <a:rPr lang="ko-KR" altLang="en-US" sz="1200" baseline="0" dirty="0" smtClean="0"/>
                        <a:t>개 이상은 다음 페이지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0298075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236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8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940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75788388"/>
              </p:ext>
            </p:extLst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3118797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633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295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918106331"/>
              </p:ext>
            </p:extLst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79077139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30938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72328779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75031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9795426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3394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3219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561639728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8733876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23165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974017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91155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8757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7301463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88812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675637" y="224234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7995125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2027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9842750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691161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413686" y="160838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48" y="4968056"/>
            <a:ext cx="2388353" cy="1038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407" y="5118631"/>
            <a:ext cx="2278034" cy="88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0954357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642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069882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831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04302" y="431039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205" y="1738824"/>
            <a:ext cx="2158647" cy="10208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498" y="1738824"/>
            <a:ext cx="2237250" cy="1094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682" y="1738824"/>
            <a:ext cx="2234170" cy="2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2122491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323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95888624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006766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2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3180351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714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088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16492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6478879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72102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526447" y="332185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9019283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6320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50418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725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7600842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18197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911170" y="1937702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7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71940343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077718"/>
              </p:ext>
            </p:extLst>
          </p:nvPr>
        </p:nvGraphicFramePr>
        <p:xfrm>
          <a:off x="131602" y="1283515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1636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58025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55997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897271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29797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1982818" y="167148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80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23845871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974"/>
              </p:ext>
            </p:extLst>
          </p:nvPr>
        </p:nvGraphicFramePr>
        <p:xfrm>
          <a:off x="139839" y="1283515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9554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37571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2241598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16323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982391" y="163632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59751160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78138"/>
              </p:ext>
            </p:extLst>
          </p:nvPr>
        </p:nvGraphicFramePr>
        <p:xfrm>
          <a:off x="139839" y="1284912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4468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1948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1435961"/>
              </p:ext>
            </p:extLst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87150"/>
              </p:ext>
            </p:extLst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043555" y="163632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379130"/>
              </p:ext>
            </p:extLst>
          </p:nvPr>
        </p:nvGraphicFramePr>
        <p:xfrm>
          <a:off x="8919582" y="1337514"/>
          <a:ext cx="2952330" cy="51777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8750880"/>
              </p:ext>
            </p:extLst>
          </p:nvPr>
        </p:nvGraphicFramePr>
        <p:xfrm>
          <a:off x="1861688" y="15033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814060"/>
              </p:ext>
            </p:extLst>
          </p:nvPr>
        </p:nvGraphicFramePr>
        <p:xfrm>
          <a:off x="9416122" y="34095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335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469346"/>
              </p:ext>
            </p:extLst>
          </p:nvPr>
        </p:nvGraphicFramePr>
        <p:xfrm>
          <a:off x="8877249" y="1750206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03580189"/>
              </p:ext>
            </p:extLst>
          </p:nvPr>
        </p:nvGraphicFramePr>
        <p:xfrm>
          <a:off x="1869141" y="149912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중복 확인 팝업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877"/>
              </p:ext>
            </p:extLst>
          </p:nvPr>
        </p:nvGraphicFramePr>
        <p:xfrm>
          <a:off x="9350860" y="509869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122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00289589"/>
              </p:ext>
            </p:extLst>
          </p:nvPr>
        </p:nvGraphicFramePr>
        <p:xfrm>
          <a:off x="8716383" y="2276128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0232076"/>
              </p:ext>
            </p:extLst>
          </p:nvPr>
        </p:nvGraphicFramePr>
        <p:xfrm>
          <a:off x="1853204" y="16684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54965"/>
              </p:ext>
            </p:extLst>
          </p:nvPr>
        </p:nvGraphicFramePr>
        <p:xfrm>
          <a:off x="9063991" y="1254936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6714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39016491"/>
              </p:ext>
            </p:extLst>
          </p:nvPr>
        </p:nvGraphicFramePr>
        <p:xfrm>
          <a:off x="8674049" y="1706846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3048974"/>
              </p:ext>
            </p:extLst>
          </p:nvPr>
        </p:nvGraphicFramePr>
        <p:xfrm>
          <a:off x="1825570" y="210341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회원가입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73884"/>
              </p:ext>
            </p:extLst>
          </p:nvPr>
        </p:nvGraphicFramePr>
        <p:xfrm>
          <a:off x="9072457" y="64454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7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9439594"/>
              </p:ext>
            </p:extLst>
          </p:nvPr>
        </p:nvGraphicFramePr>
        <p:xfrm>
          <a:off x="8699448" y="20493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0256423"/>
              </p:ext>
            </p:extLst>
          </p:nvPr>
        </p:nvGraphicFramePr>
        <p:xfrm>
          <a:off x="1887069" y="20818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89721"/>
              </p:ext>
            </p:extLst>
          </p:nvPr>
        </p:nvGraphicFramePr>
        <p:xfrm>
          <a:off x="9080924" y="7158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451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8938606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303952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38510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0465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3479634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9034877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0890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4879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4308564"/>
              </p:ext>
            </p:extLst>
          </p:nvPr>
        </p:nvGraphicFramePr>
        <p:xfrm>
          <a:off x="8809515" y="1752929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82435649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87710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866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4106292"/>
              </p:ext>
            </p:extLst>
          </p:nvPr>
        </p:nvGraphicFramePr>
        <p:xfrm>
          <a:off x="8808876" y="2016143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781352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3842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33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7572</Words>
  <Application>Microsoft Office PowerPoint</Application>
  <PresentationFormat>사용자 지정</PresentationFormat>
  <Paragraphs>2939</Paragraphs>
  <Slides>148</Slides>
  <Notes>105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49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 - 기범</vt:lpstr>
      <vt:lpstr>요구사항 정의 - 서희</vt:lpstr>
      <vt:lpstr>요구사항 정의 - 형준</vt:lpstr>
      <vt:lpstr>요구사항 정의</vt:lpstr>
      <vt:lpstr>DB 설계 초안</vt:lpstr>
      <vt:lpstr>DB 설계 초안</vt:lpstr>
      <vt:lpstr>진행 현황</vt:lpstr>
      <vt:lpstr>진행 현황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19</cp:revision>
  <dcterms:created xsi:type="dcterms:W3CDTF">2020-04-02T06:13:26Z</dcterms:created>
  <dcterms:modified xsi:type="dcterms:W3CDTF">2020-04-02T09:06:38Z</dcterms:modified>
</cp:coreProperties>
</file>